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1ad60fea8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1ad60fe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1ad60fea8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1ad60fe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fd28ed13c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fd28ed1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fd28ed13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fd28ed1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fd28ed13c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fd28ed1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0169d90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0169d9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1ad60fea8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1ad60fe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Visual Odometry </a:t>
            </a:r>
            <a:r>
              <a:rPr lang="en"/>
              <a:t>:</a:t>
            </a:r>
            <a:br>
              <a:rPr lang="en"/>
            </a:br>
            <a:r>
              <a:rPr lang="en" sz="2700"/>
              <a:t>Team Prestige</a:t>
            </a:r>
            <a:endParaRPr sz="27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Amitabh Sharma• 2022702005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Priyansh Sinha</a:t>
            </a:r>
            <a:r>
              <a:rPr lang="en"/>
              <a:t>•    2022701017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Saksham Gupta•  2022900038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 stereo data</a:t>
            </a:r>
            <a:r>
              <a:rPr lang="en"/>
              <a:t>: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62" y="3186300"/>
            <a:ext cx="2436227" cy="12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50" y="1663275"/>
            <a:ext cx="2559649" cy="12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871" y="1776875"/>
            <a:ext cx="2179049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521" y="1737825"/>
            <a:ext cx="2543280" cy="183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Ablations: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1356025" y="1211350"/>
            <a:ext cx="6660000" cy="25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Tested using:</a:t>
            </a:r>
            <a:endParaRPr i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SGBM, BM for extractor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Sift, Orb, Lightglue as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matcher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Stereo Images and RGBD images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Observation: SGBM with SIFt and Light glue gives the best estimates. Rmse: 200 for Sift and 98 for Lightglue.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50" y="3683775"/>
            <a:ext cx="6713276" cy="10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ctrTitle"/>
          </p:nvPr>
        </p:nvSpPr>
        <p:spPr>
          <a:xfrm>
            <a:off x="3084750" y="20084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0" name="Google Shape;160;p24"/>
          <p:cNvSpPr txBox="1"/>
          <p:nvPr/>
        </p:nvSpPr>
        <p:spPr>
          <a:xfrm>
            <a:off x="1842875" y="3423475"/>
            <a:ext cx="53907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Dataset link: https://iiitaphyd-my.sharepoint.com/:u:/g/personal/priyansh_sinha_research_iiit_ac_in/EcGJ39mPM0ZGnwW7RPWIpcgBmmKKo-t8CQKbVKY2XEjtxQ?e=MqQjkl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 Odometry for tracking camera pose using Images only.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Specification: </a:t>
            </a:r>
            <a:endParaRPr b="1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Kitti Dataset for standardizing tests: It has a left and right image pairs for 4541 frames.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Campus stereo data.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b="1" lang="en" sz="1500"/>
              <a:t>Rgbd main lab data </a:t>
            </a:r>
            <a:endParaRPr b="1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</a:t>
            </a:r>
            <a:endParaRPr/>
          </a:p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2331000" y="1106875"/>
            <a:ext cx="5850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Parts</a:t>
            </a:r>
            <a:endParaRPr b="1" sz="21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Reading data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Finding and fixing global frame.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Find the disparity map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Decomposition of Projection matrix to KRT.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Find the depth, i.e 2D to 3D correspondences.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Feature Matching between </a:t>
            </a:r>
            <a:r>
              <a:rPr lang="en" sz="1300"/>
              <a:t>consecutive </a:t>
            </a:r>
            <a:r>
              <a:rPr lang="en" sz="1300"/>
              <a:t> frames.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From the 2D-3D correspondence find the Camera poses using PnP method.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Char char="●"/>
            </a:pPr>
            <a:r>
              <a:rPr lang="en" sz="1300"/>
              <a:t>Post processing using, Kalman filter.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Disparity Map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23174" y="1602675"/>
            <a:ext cx="4248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Procedure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</a:t>
            </a:r>
            <a:r>
              <a:rPr lang="en"/>
              <a:t>ries to match one point in right image with all points in the left image.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simplicity the images are kept in the same horizontal baseline, to match the rows.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After the match, the shift required to align left and right points is the disparity.</a:t>
            </a:r>
            <a:r>
              <a:rPr lang="en"/>
              <a:t> </a:t>
            </a:r>
            <a:endParaRPr/>
          </a:p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5429725" y="1602675"/>
            <a:ext cx="3523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Tools: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BM: Block matching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SGBM: Semi global Block matching.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(The rows are broken into blocks, which are compared to other blocks.)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Disparity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760750" y="1602675"/>
            <a:ext cx="4504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Procedure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that we have disparity we can find  depth(z) using z = focal length * (image center distance/ disparity). Aka: triangulation.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pass rays from the matches to the image place. The intersection is the 3D point.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There are errors in the points due to height difference of the rays intersection. </a:t>
            </a:r>
            <a:endParaRPr/>
          </a:p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5086625" y="1602675"/>
            <a:ext cx="3789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Code level</a:t>
            </a:r>
            <a:r>
              <a:rPr b="1" lang="en" sz="2100">
                <a:solidFill>
                  <a:schemeClr val="dk1"/>
                </a:solidFill>
              </a:rPr>
              <a:t>: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Projection matrix for left and right image is taken.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decomposed into KRT.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K we get the focal and center of the image frame(not always center). Fx and cx cy.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Applying</a:t>
            </a:r>
            <a:r>
              <a:rPr lang="en"/>
              <a:t> to the formula gets us Depth.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250" y="443050"/>
            <a:ext cx="2612750" cy="17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Matching	 and estimating motion: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223174" y="1602675"/>
            <a:ext cx="4248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Procedure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Given two consecutive images, we apply feature matching algorithms.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then compute the estimated motion of that key points.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We have 3d and 2d correspondences. We need to compute the motion in the form of R and T.</a:t>
            </a:r>
            <a:endParaRPr sz="1200"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5429725" y="1602675"/>
            <a:ext cx="3523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Tools: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SIFT and Orb for feature matching.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PnP for RT computation.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Light Glue DL based feature matcher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25" y="3264125"/>
            <a:ext cx="7912551" cy="13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050" y="1925112"/>
            <a:ext cx="3923924" cy="12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350" y="531675"/>
            <a:ext cx="3999826" cy="12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300" y="505325"/>
            <a:ext cx="4104550" cy="13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813725" y="139925"/>
            <a:ext cx="609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486600" y="48100"/>
            <a:ext cx="775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SG</a:t>
            </a: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6562800" y="1953100"/>
            <a:ext cx="1086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Depth Map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62000" y="2943700"/>
            <a:ext cx="1651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Matched Features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</a:t>
            </a:r>
            <a:r>
              <a:rPr lang="en"/>
              <a:t>Ablations</a:t>
            </a:r>
            <a:r>
              <a:rPr lang="en"/>
              <a:t>: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200" y="3240625"/>
            <a:ext cx="2381499" cy="12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425" y="1439888"/>
            <a:ext cx="3201376" cy="157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750" y="2074500"/>
            <a:ext cx="2182150" cy="20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1123225" y="1439900"/>
            <a:ext cx="2744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Computed vs gt trajectory.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SGBM with Sift, lightglue)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727225" y="2467350"/>
            <a:ext cx="1543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Kalman Filter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RGBD Data</a:t>
            </a:r>
            <a:r>
              <a:rPr lang="en"/>
              <a:t>: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600" y="1634425"/>
            <a:ext cx="2076006" cy="1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350" y="1842250"/>
            <a:ext cx="2047750" cy="14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750" y="1842250"/>
            <a:ext cx="1940100" cy="1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500" y="1709525"/>
            <a:ext cx="1954750" cy="152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